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niss.u-web.cineca.it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3B7BA6-EBBE-4B6C-83D2-E7B20ECC87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TUTORIAL INTIME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2D947E-1726-40BD-8820-FDEE2168C7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REGISTRO LEZIONI – DIARIO - TIMESHEET</a:t>
            </a:r>
          </a:p>
        </p:txBody>
      </p:sp>
    </p:spTree>
    <p:extLst>
      <p:ext uri="{BB962C8B-B14F-4D97-AF65-F5344CB8AC3E}">
        <p14:creationId xmlns:p14="http://schemas.microsoft.com/office/powerpoint/2010/main" val="160222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59D8F1-3F4A-47F7-9681-F63CBC8199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Entrare su:</a:t>
            </a:r>
            <a:br>
              <a:rPr lang="it-IT" dirty="0"/>
            </a:br>
            <a:r>
              <a:rPr lang="it-IT" sz="3200" dirty="0">
                <a:hlinkClick r:id="rId2"/>
              </a:rPr>
              <a:t>https://uniss.u-web.cineca.it/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4FA199D-17D6-4477-A94B-F216AB219F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ACCEDERE CON LE PROPRIE CREDENZIALI DI BANDA LARGA</a:t>
            </a:r>
          </a:p>
        </p:txBody>
      </p:sp>
    </p:spTree>
    <p:extLst>
      <p:ext uri="{BB962C8B-B14F-4D97-AF65-F5344CB8AC3E}">
        <p14:creationId xmlns:p14="http://schemas.microsoft.com/office/powerpoint/2010/main" val="265640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FE6F567-74C1-44D6-B668-6B9891872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63" y="0"/>
            <a:ext cx="11328873" cy="6858000"/>
          </a:xfrm>
          <a:prstGeom prst="rect">
            <a:avLst/>
          </a:prstGeom>
        </p:spPr>
      </p:pic>
      <p:sp>
        <p:nvSpPr>
          <p:cNvPr id="3" name="Freccia in su 2">
            <a:extLst>
              <a:ext uri="{FF2B5EF4-FFF2-40B4-BE49-F238E27FC236}">
                <a16:creationId xmlns:a16="http://schemas.microsoft.com/office/drawing/2014/main" id="{40A2A310-C654-434D-83AE-A584BA9C31CC}"/>
              </a:ext>
            </a:extLst>
          </p:cNvPr>
          <p:cNvSpPr/>
          <p:nvPr/>
        </p:nvSpPr>
        <p:spPr>
          <a:xfrm>
            <a:off x="7061200" y="3132667"/>
            <a:ext cx="601133" cy="187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0D6CB0-683B-4960-9C5D-3F57C1A8B4B9}"/>
              </a:ext>
            </a:extLst>
          </p:cNvPr>
          <p:cNvSpPr txBox="1"/>
          <p:nvPr/>
        </p:nvSpPr>
        <p:spPr>
          <a:xfrm>
            <a:off x="7662333" y="4267200"/>
            <a:ext cx="344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Cliccare su </a:t>
            </a:r>
            <a:r>
              <a:rPr lang="it-IT" dirty="0" err="1"/>
              <a:t>Integrated</a:t>
            </a:r>
            <a:r>
              <a:rPr lang="it-IT" dirty="0"/>
              <a:t> </a:t>
            </a:r>
            <a:r>
              <a:rPr lang="it-IT" dirty="0" err="1"/>
              <a:t>Timesheet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0112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A638481-AD76-4BCC-B3A8-4BEF04ABD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473" y="884623"/>
            <a:ext cx="5993060" cy="3470512"/>
          </a:xfrm>
          <a:prstGeom prst="rect">
            <a:avLst/>
          </a:prstGeom>
        </p:spPr>
      </p:pic>
      <p:sp>
        <p:nvSpPr>
          <p:cNvPr id="3" name="Freccia in su 2">
            <a:extLst>
              <a:ext uri="{FF2B5EF4-FFF2-40B4-BE49-F238E27FC236}">
                <a16:creationId xmlns:a16="http://schemas.microsoft.com/office/drawing/2014/main" id="{9D043481-9129-442E-B941-3795E1E05F52}"/>
              </a:ext>
            </a:extLst>
          </p:cNvPr>
          <p:cNvSpPr/>
          <p:nvPr/>
        </p:nvSpPr>
        <p:spPr>
          <a:xfrm>
            <a:off x="6570133" y="2023534"/>
            <a:ext cx="524934" cy="11091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A56E98D-2FC9-4A34-BA05-07E7BD013E23}"/>
              </a:ext>
            </a:extLst>
          </p:cNvPr>
          <p:cNvSpPr txBox="1"/>
          <p:nvPr/>
        </p:nvSpPr>
        <p:spPr>
          <a:xfrm>
            <a:off x="6993468" y="2836333"/>
            <a:ext cx="2396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Cliccare su </a:t>
            </a:r>
          </a:p>
          <a:p>
            <a:r>
              <a:rPr lang="it-IT" dirty="0"/>
              <a:t>«I miei Impegni»</a:t>
            </a:r>
          </a:p>
        </p:txBody>
      </p:sp>
    </p:spTree>
    <p:extLst>
      <p:ext uri="{BB962C8B-B14F-4D97-AF65-F5344CB8AC3E}">
        <p14:creationId xmlns:p14="http://schemas.microsoft.com/office/powerpoint/2010/main" val="168082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59DC18-6884-4D6F-A962-A6EBC6D14AEE}"/>
              </a:ext>
            </a:extLst>
          </p:cNvPr>
          <p:cNvSpPr txBox="1"/>
          <p:nvPr/>
        </p:nvSpPr>
        <p:spPr>
          <a:xfrm>
            <a:off x="3759200" y="1871133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Come compilare il Registro delle Lezioni</a:t>
            </a:r>
          </a:p>
        </p:txBody>
      </p:sp>
      <p:pic>
        <p:nvPicPr>
          <p:cNvPr id="3" name="Compilazion i miei impegni">
            <a:hlinkClick r:id="" action="ppaction://media"/>
            <a:extLst>
              <a:ext uri="{FF2B5EF4-FFF2-40B4-BE49-F238E27FC236}">
                <a16:creationId xmlns:a16="http://schemas.microsoft.com/office/drawing/2014/main" id="{73C14941-B822-46ED-AE72-EE9808A5E0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988"/>
            <a:ext cx="12192000" cy="680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8281D8-A6E2-45B6-8FB2-CEC870A73010}"/>
              </a:ext>
            </a:extLst>
          </p:cNvPr>
          <p:cNvSpPr txBox="1"/>
          <p:nvPr/>
        </p:nvSpPr>
        <p:spPr>
          <a:xfrm>
            <a:off x="3784600" y="18796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Come compilare il </a:t>
            </a:r>
            <a:r>
              <a:rPr lang="it-IT" dirty="0" err="1"/>
              <a:t>Timesheet</a:t>
            </a:r>
            <a:endParaRPr lang="it-IT" dirty="0"/>
          </a:p>
        </p:txBody>
      </p:sp>
      <p:pic>
        <p:nvPicPr>
          <p:cNvPr id="4" name="Compilazione il mio timesheet">
            <a:hlinkClick r:id="" action="ppaction://media"/>
            <a:extLst>
              <a:ext uri="{FF2B5EF4-FFF2-40B4-BE49-F238E27FC236}">
                <a16:creationId xmlns:a16="http://schemas.microsoft.com/office/drawing/2014/main" id="{2E924C4F-A8A9-465F-8470-07429B0A3D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92000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14</TotalTime>
  <Words>51</Words>
  <Application>Microsoft Office PowerPoint</Application>
  <PresentationFormat>Widescreen</PresentationFormat>
  <Paragraphs>9</Paragraphs>
  <Slides>6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Gill Sans MT</vt:lpstr>
      <vt:lpstr>Impact</vt:lpstr>
      <vt:lpstr>Badge</vt:lpstr>
      <vt:lpstr>TUTORIAL INTIME</vt:lpstr>
      <vt:lpstr>Entrare su: https://uniss.u-web.cineca.it/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TUTORIAL INTIME</dc:title>
  <dc:creator>MURA Elisabetta</dc:creator>
  <cp:lastModifiedBy>MURA Elisabetta</cp:lastModifiedBy>
  <cp:revision>5</cp:revision>
  <dcterms:created xsi:type="dcterms:W3CDTF">2026-02-23T15:48:38Z</dcterms:created>
  <dcterms:modified xsi:type="dcterms:W3CDTF">2026-02-23T16:04:28Z</dcterms:modified>
</cp:coreProperties>
</file>